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6" r:id="rId5"/>
    <p:sldId id="265" r:id="rId6"/>
    <p:sldId id="264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50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4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6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6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0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9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3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1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4D2C-E717-47B8-8409-5560C8481225}" type="datetimeFigureOut">
              <a:rPr lang="en-US" smtClean="0"/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ECFB-7065-42FD-85A7-1A3A9C0DF0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Bullying is when someone uses force, superior strength or influence to intimidate another person for self gratification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895600" cy="27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types of bullying. All of them can be harmful to anyone.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446887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Cyber Bullying is when someone hurts another person through electronical means. </a:t>
            </a:r>
          </a:p>
          <a:p>
            <a:r>
              <a:rPr lang="en-US" dirty="0" smtClean="0"/>
              <a:t>Such devices include computers, phones, tablets, ipads, and music players with internet or mailing service.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361409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Bullying is when someone physically hurts or intimidates another.</a:t>
            </a:r>
          </a:p>
          <a:p>
            <a:r>
              <a:rPr lang="en-US" dirty="0" smtClean="0"/>
              <a:t>This is probably the most well known type of bullying, seen in many forms of media, such as television.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86200"/>
            <a:ext cx="3429000" cy="264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2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Mental Bullying is when someone verbally hurts another through name calling and nasty vibes.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10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5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Bullying is when someone spreads rumors, excludes, or embarrasses another.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49381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vs. 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and Mental Bullying are very similar but very different.</a:t>
            </a:r>
          </a:p>
          <a:p>
            <a:r>
              <a:rPr lang="en-US" dirty="0" smtClean="0"/>
              <a:t>Social normally </a:t>
            </a:r>
            <a:r>
              <a:rPr lang="en-US" dirty="0" smtClean="0"/>
              <a:t>involves secrecy, excluding and talking behind ones back, while Mental </a:t>
            </a:r>
            <a:r>
              <a:rPr lang="en-US" dirty="0" smtClean="0"/>
              <a:t> typically involves </a:t>
            </a:r>
            <a:r>
              <a:rPr lang="en-US" dirty="0" smtClean="0"/>
              <a:t>face-to-face verbal insults and embarrassment.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7" y="4343400"/>
            <a:ext cx="2404533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8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Bullying has become a major issue and can lead to suicide and depression.</a:t>
            </a:r>
          </a:p>
          <a:p>
            <a:r>
              <a:rPr lang="en-US" dirty="0" smtClean="0"/>
              <a:t>Many celebrities, companies, and ordinary people are taking action to stop bullying before it is to late.</a:t>
            </a:r>
          </a:p>
          <a:p>
            <a:r>
              <a:rPr lang="en-US" dirty="0" smtClean="0"/>
              <a:t>Bullies have already caused multiple catastrophes across the nation and needs to end now.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and 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was made possible through Microsoft PowerPoint and Google search engine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Photos and Information provided by Google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Google is a search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251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Bullying</vt:lpstr>
      <vt:lpstr>PowerPoint Presentation</vt:lpstr>
      <vt:lpstr>Cyber Bullying</vt:lpstr>
      <vt:lpstr>Physical Bullying</vt:lpstr>
      <vt:lpstr>Mental Bullying</vt:lpstr>
      <vt:lpstr>Social Bullying</vt:lpstr>
      <vt:lpstr>Social vs. Mental</vt:lpstr>
      <vt:lpstr>Prevention</vt:lpstr>
      <vt:lpstr>Credits and Biography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Stephanie</cp:lastModifiedBy>
  <cp:revision>10</cp:revision>
  <dcterms:created xsi:type="dcterms:W3CDTF">2012-10-19T17:08:44Z</dcterms:created>
  <dcterms:modified xsi:type="dcterms:W3CDTF">2012-10-26T21:27:33Z</dcterms:modified>
</cp:coreProperties>
</file>